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1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61" r:id="rId7"/>
    <p:sldMasterId id="2147483663" r:id="rId8"/>
    <p:sldMasterId id="2147483665" r:id="rId9"/>
    <p:sldMasterId id="2147483667" r:id="rId10"/>
    <p:sldMasterId id="2147483669" r:id="rId11"/>
    <p:sldMasterId id="2147483671" r:id="rId12"/>
    <p:sldMasterId id="2147483673" r:id="rId13"/>
  </p:sldMasterIdLst>
  <p:sldIdLst>
    <p:sldId id="256" r:id="rId14"/>
    <p:sldId id="257" r:id="rId15"/>
    <p:sldId id="258" r:id="rId16"/>
    <p:sldId id="259" r:id="rId1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" Target="slides/slide1.xml"/><Relationship Id="rId15" Type="http://schemas.openxmlformats.org/officeDocument/2006/relationships/slide" Target="slides/slide2.xml"/><Relationship Id="rId16" Type="http://schemas.openxmlformats.org/officeDocument/2006/relationships/slide" Target="slides/slide3.xml"/><Relationship Id="rId17" Type="http://schemas.openxmlformats.org/officeDocument/2006/relationships/slide" Target="slides/slide4.xml"/><Relationship Id="rId1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3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4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15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5" Type="http://schemas.openxmlformats.org/officeDocument/2006/relationships/slideLayout" Target="../slideLayouts/slideLayout8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9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10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11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2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9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30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AU" sz="4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3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2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4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2"/>
    <p:sldLayoutId id="2147483658" r:id="rId3"/>
    <p:sldLayoutId id="2147483659" r:id="rId4"/>
    <p:sldLayoutId id="2147483660" r:id="rId5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</TotalTime>
  <Application>LibreOffice/25.2.0.3$Windows_X86_64 LibreOffice_project/e1cf4a87eb02d755bce1a01209907ea5ddc8f069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2025-03-10T12:11:03Z</dcterms:modified>
  <cp:revision>10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